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3" r:id="rId3"/>
    <p:sldId id="269" r:id="rId4"/>
    <p:sldId id="274" r:id="rId5"/>
    <p:sldId id="272" r:id="rId6"/>
    <p:sldId id="259" r:id="rId7"/>
    <p:sldId id="273" r:id="rId8"/>
    <p:sldId id="261" r:id="rId9"/>
    <p:sldId id="275" r:id="rId10"/>
    <p:sldId id="267" r:id="rId11"/>
    <p:sldId id="268" r:id="rId12"/>
    <p:sldId id="266" r:id="rId13"/>
    <p:sldId id="270" r:id="rId14"/>
    <p:sldId id="271" r:id="rId15"/>
    <p:sldId id="276" r:id="rId16"/>
    <p:sldId id="26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606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43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13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5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6703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3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06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44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9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4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085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BAC9D21-06A2-49EC-BF8D-D37C6719E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27459" r="1736" b="491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EC9F113-7E86-40D0-BAA9-5DEE6C6A9DB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86" y="6038849"/>
            <a:ext cx="1026583" cy="5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dbrasil/inad2024" TargetMode="External"/><Relationship Id="rId2" Type="http://schemas.openxmlformats.org/officeDocument/2006/relationships/hyperlink" Target="https://www.inadbrasil.com/materiais-inad-2024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BE447B3-E4BB-4D22-BBB3-5F990AA0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68" y="1792910"/>
            <a:ext cx="5416402" cy="28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6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70CDC-1F0A-4D34-9676-37905694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para Instagram (1x1)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48B026-A72E-4961-BC90-BA7C5F49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34" y="1909234"/>
            <a:ext cx="4021666" cy="402166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BA2488-87B2-44FF-8BCB-1E0CB1AC6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1909233"/>
            <a:ext cx="4021666" cy="402166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10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70CDC-1F0A-4D34-9676-37905694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para Instagram (9x16)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6B4C98-D7BC-4F00-BBD1-A6E36DB9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1684866"/>
            <a:ext cx="2317173" cy="48514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216B8D-C8CB-44CE-BA35-AE890BB73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892" y="1684866"/>
            <a:ext cx="2316508" cy="4850007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1716DB-45F2-47F1-89AE-EDA28A569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86" y="1684866"/>
            <a:ext cx="2317174" cy="48514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57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</a:t>
            </a:r>
            <a:r>
              <a:rPr lang="pt-B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Keep</a:t>
            </a: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Calm</a:t>
            </a: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(A3 ou A4)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C5A3B1-3ED8-4CC0-B9C5-E7FD90E70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2" y="1027137"/>
            <a:ext cx="3737863" cy="50610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557C04-2FCD-4006-9B47-4F2AFA4A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15" y="1017861"/>
            <a:ext cx="3737863" cy="50610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5CB2AE0-2C4F-4AFE-B98D-D6717C721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78" y="1027136"/>
            <a:ext cx="3724160" cy="50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4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2AE2-E832-474B-9842-58472C6B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Postal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32E44C-2D0A-4ECD-907B-E882F437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204787"/>
            <a:ext cx="4762500" cy="6448425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A47611F-6B3B-4452-8D16-5552A03F3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pt-BR" b="1" dirty="0"/>
              <a:t>10 cm x 15 cm</a:t>
            </a:r>
          </a:p>
          <a:p>
            <a:endParaRPr lang="pt-BR" b="1" dirty="0"/>
          </a:p>
          <a:p>
            <a:r>
              <a:rPr lang="pt-BR" sz="1600" b="1" dirty="0"/>
              <a:t>Formato</a:t>
            </a:r>
          </a:p>
          <a:p>
            <a:pPr lvl="1"/>
            <a:r>
              <a:rPr lang="pt-BR" sz="1200" b="1" i="0" dirty="0"/>
              <a:t>PDF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4115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D82A2-F385-42A4-A3E3-A3BDE8FC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Banner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C55832-4124-4287-9860-25A099847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-9048"/>
            <a:ext cx="4525237" cy="686704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25F28E0-7D06-46ED-9F19-E804931F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pt-BR" b="1" dirty="0"/>
              <a:t>80 cm x 120 cm</a:t>
            </a:r>
          </a:p>
          <a:p>
            <a:r>
              <a:rPr lang="pt-BR" b="1" dirty="0"/>
              <a:t>100 cm x 130 cm</a:t>
            </a:r>
          </a:p>
          <a:p>
            <a:endParaRPr lang="pt-BR" b="1" dirty="0"/>
          </a:p>
          <a:p>
            <a:r>
              <a:rPr lang="pt-BR" sz="1600" b="1" dirty="0"/>
              <a:t>Formatos</a:t>
            </a:r>
          </a:p>
          <a:p>
            <a:pPr lvl="1"/>
            <a:r>
              <a:rPr lang="pt-BR" sz="1200" b="1" i="0" dirty="0"/>
              <a:t>PDF e CDR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23007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621FC-AD30-4064-A850-C66BF693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gráficos (em PNG)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979E87-0BA3-4CE0-B155-542EB966D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92" y="1506942"/>
            <a:ext cx="1637883" cy="8520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A898CC-4DEF-4C83-9C20-CA89DC879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00" y="2683126"/>
            <a:ext cx="2510671" cy="1023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F3B744-1D56-4CED-BD89-FC6C5D9E1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78" y="4034090"/>
            <a:ext cx="2159513" cy="9326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7A03B5-8855-47E3-A6B7-5D54F9548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47" y="5716945"/>
            <a:ext cx="2227806" cy="7835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DFE9CF0-5413-42C3-A21E-0377FC10A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39" y="1599801"/>
            <a:ext cx="7213786" cy="45192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02B9D5-4606-447F-AAAB-A40D843B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53" y="3111595"/>
            <a:ext cx="1822431" cy="96215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CCD7621-A4B1-4A1E-A891-873C2A0BD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2" y="2292850"/>
            <a:ext cx="2099928" cy="222914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806D633-3ECF-4081-86EF-F2DDB1A89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92" y="5527546"/>
            <a:ext cx="5401067" cy="128930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71DB3F4-165C-4C32-9428-923D4C9491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95" y="2386206"/>
            <a:ext cx="3628998" cy="32264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6D1DD65-12C5-41ED-9A16-9731308B42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39" y="4777315"/>
            <a:ext cx="1897854" cy="37892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C0B2805-3A86-4857-9669-BF3B95DB27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70" y="4507582"/>
            <a:ext cx="1986795" cy="71245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C067A6B-3738-45CA-9EAC-048DA7B8AD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90" y="3002294"/>
            <a:ext cx="2375928" cy="20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04FED7D-B1C0-4796-A405-7BB413B35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884" y="493121"/>
            <a:ext cx="4285382" cy="52006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EDE4BA-2EA9-4C34-8060-0B130270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457113"/>
            <a:ext cx="4355632" cy="50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6F9E1-8737-4D35-9C17-F999CD3B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820D1-411F-42F2-8C7D-C056F241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65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33368"/>
            <a:ext cx="9601200" cy="1373403"/>
          </a:xfrm>
        </p:spPr>
        <p:txBody>
          <a:bodyPr>
            <a:noAutofit/>
          </a:bodyPr>
          <a:lstStyle/>
          <a:p>
            <a: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lema </a:t>
            </a:r>
            <a:b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2024: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48856D-5A7D-417B-876B-3099B9F59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24" y="935573"/>
            <a:ext cx="4697776" cy="49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7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15ABC-2BC9-404D-B045-F8B0A129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Patrocinadores INAD Brasil 2024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1F071B-84F9-4B4D-970E-7DC5D075F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1" t="37455"/>
          <a:stretch/>
        </p:blipFill>
        <p:spPr>
          <a:xfrm>
            <a:off x="1813658" y="3826932"/>
            <a:ext cx="9464366" cy="15451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787603A-75A4-4618-92CD-435450467C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5" r="50720"/>
          <a:stretch/>
        </p:blipFill>
        <p:spPr>
          <a:xfrm>
            <a:off x="1677249" y="1892298"/>
            <a:ext cx="9762952" cy="16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5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B0E9-0761-4E30-A7DF-9CB92610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Apoiadores nacionais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00B084-0DDF-44CC-BC2E-B9EBD55D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70150"/>
            <a:ext cx="10321164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0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A2EB7-0471-4E24-A98B-58C8DBBE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INAD Brasil 2024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2E9E6C-BB59-4ADD-884B-FE4796D1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0582"/>
            <a:ext cx="9601200" cy="4296818"/>
          </a:xfrm>
        </p:spPr>
        <p:txBody>
          <a:bodyPr/>
          <a:lstStyle/>
          <a:p>
            <a:r>
              <a:rPr lang="pt-BR" b="1" dirty="0"/>
              <a:t>Todos os links no site</a:t>
            </a:r>
          </a:p>
          <a:p>
            <a:pPr lvl="1"/>
            <a:r>
              <a:rPr lang="pt-BR" b="1" i="0" dirty="0">
                <a:hlinkClick r:id="rId2"/>
              </a:rPr>
              <a:t>https://www.inadbrasil.com/materiais-inad-2024/</a:t>
            </a:r>
            <a:endParaRPr lang="pt-BR" b="1" i="0" dirty="0"/>
          </a:p>
          <a:p>
            <a:pPr lvl="1"/>
            <a:endParaRPr lang="pt-BR" b="1" dirty="0"/>
          </a:p>
          <a:p>
            <a:pPr lvl="1"/>
            <a:endParaRPr lang="pt-BR" b="1" dirty="0"/>
          </a:p>
          <a:p>
            <a:r>
              <a:rPr lang="pt-BR" b="1" dirty="0"/>
              <a:t>Todos os materiais o repositório do GitHub </a:t>
            </a:r>
          </a:p>
          <a:p>
            <a:pPr lvl="1"/>
            <a:r>
              <a:rPr lang="pt-BR" b="1" i="0" dirty="0">
                <a:hlinkClick r:id="rId3"/>
              </a:rPr>
              <a:t>https://github.com/inadbrasil/inad2024</a:t>
            </a:r>
            <a:endParaRPr lang="pt-BR" b="1" i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F54A14-6821-44C9-9E4D-A43161FAE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53" y="5130079"/>
            <a:ext cx="1215118" cy="14746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202F9E-0437-4BE4-BF59-6B24C5F5F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634" y="1570582"/>
            <a:ext cx="1235037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262" y="968812"/>
            <a:ext cx="4622801" cy="1596588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Nossa embaixadora é 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A32241-C9BD-4ED2-9B83-37547DA2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975" y="0"/>
            <a:ext cx="7876816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9905DDD-E850-456B-8575-1B920FFBCF01}"/>
              </a:ext>
            </a:extLst>
          </p:cNvPr>
          <p:cNvSpPr txBox="1"/>
          <p:nvPr/>
        </p:nvSpPr>
        <p:spPr>
          <a:xfrm>
            <a:off x="7608841" y="2680899"/>
            <a:ext cx="412923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5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</a:t>
            </a:r>
            <a:endParaRPr lang="pt-BR" sz="115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350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24312"/>
            <a:ext cx="10694269" cy="1716282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Temos a </a:t>
            </a:r>
            <a:r>
              <a:rPr lang="pt-BR" sz="36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 </a:t>
            </a:r>
            <a:r>
              <a:rPr lang="pt-BR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diversos EPIs e formatos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A32241-C9BD-4ED2-9B83-37547DA2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19" y="2767342"/>
            <a:ext cx="4698361" cy="40906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B84FB6-3725-4CCB-936E-CE9DD2F72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844"/>
            <a:ext cx="3264329" cy="49241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DF51E1-2308-4A2E-BAF4-CF95F4479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50" y="3238500"/>
            <a:ext cx="3619500" cy="3619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297181A-E9CF-41F1-9623-AA3CEDD90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352800"/>
            <a:ext cx="3505200" cy="350520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DF2F774F-6C0D-4B5A-9B0F-E3F429A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068" y="1257720"/>
            <a:ext cx="4698361" cy="412750"/>
          </a:xfrm>
        </p:spPr>
        <p:txBody>
          <a:bodyPr>
            <a:normAutofit/>
          </a:bodyPr>
          <a:lstStyle/>
          <a:p>
            <a:r>
              <a:rPr lang="pt-BR" b="1" dirty="0"/>
              <a:t>PNG (transparente)</a:t>
            </a:r>
            <a:endParaRPr lang="pt-BR" sz="1200" b="1" i="0" dirty="0"/>
          </a:p>
          <a:p>
            <a:endParaRPr lang="pt-BR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B75869C-60CF-45AF-A450-05D8EFAAA1ED}"/>
              </a:ext>
            </a:extLst>
          </p:cNvPr>
          <p:cNvSpPr txBox="1"/>
          <p:nvPr/>
        </p:nvSpPr>
        <p:spPr>
          <a:xfrm>
            <a:off x="10578856" y="1140929"/>
            <a:ext cx="857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286446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INAD Brasil 2024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795625-2C6A-423D-9A96-12D5F59A6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934738"/>
            <a:ext cx="4216647" cy="57093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7D70613-996B-456B-AE6E-59E1A2C31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934738"/>
            <a:ext cx="4216647" cy="570934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A4F7C51-DBCA-4376-AC2F-7CD9653C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99" y="1117600"/>
            <a:ext cx="1873251" cy="4997450"/>
          </a:xfrm>
        </p:spPr>
        <p:txBody>
          <a:bodyPr>
            <a:normAutofit/>
          </a:bodyPr>
          <a:lstStyle/>
          <a:p>
            <a:r>
              <a:rPr lang="pt-BR" b="1" dirty="0"/>
              <a:t>A3 </a:t>
            </a:r>
          </a:p>
          <a:p>
            <a:r>
              <a:rPr lang="pt-BR" b="1" dirty="0"/>
              <a:t>A4</a:t>
            </a:r>
          </a:p>
          <a:p>
            <a:endParaRPr lang="pt-BR" b="1" dirty="0"/>
          </a:p>
          <a:p>
            <a:r>
              <a:rPr lang="pt-BR" sz="1600" b="1" dirty="0"/>
              <a:t>Formatos</a:t>
            </a:r>
          </a:p>
          <a:p>
            <a:pPr lvl="1"/>
            <a:r>
              <a:rPr lang="pt-BR" sz="1200" b="1" i="0" dirty="0"/>
              <a:t>PDF e CDR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5785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INAD Brasil 2024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A4F7C51-DBCA-4376-AC2F-7CD9653C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99" y="1117600"/>
            <a:ext cx="9677401" cy="5448300"/>
          </a:xfrm>
        </p:spPr>
        <p:txBody>
          <a:bodyPr>
            <a:normAutofit/>
          </a:bodyPr>
          <a:lstStyle/>
          <a:p>
            <a:r>
              <a:rPr lang="pt-BR" b="1" dirty="0"/>
              <a:t>Alguns materiais têm duas versões</a:t>
            </a:r>
          </a:p>
          <a:p>
            <a:pPr lvl="1"/>
            <a:r>
              <a:rPr lang="pt-BR" b="1" i="0" dirty="0"/>
              <a:t>Com espaço para apoio local/regional</a:t>
            </a:r>
          </a:p>
          <a:p>
            <a:pPr marL="530352" lvl="1" indent="0">
              <a:buNone/>
            </a:pPr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r>
              <a:rPr lang="pt-BR" b="1" i="0" dirty="0"/>
              <a:t>Sem espaço para apoio local/regional</a:t>
            </a:r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marL="530352" lvl="1" indent="0">
              <a:buNone/>
            </a:pPr>
            <a:endParaRPr lang="pt-BR" b="1" i="0" dirty="0"/>
          </a:p>
          <a:p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FACCF7-F32B-4CB7-8563-4956E160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4681971"/>
            <a:ext cx="6152665" cy="17991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57FD69-8F84-4E1D-B4FA-DB0C5C748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2036443"/>
            <a:ext cx="6152665" cy="1773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2A0198-C28B-4B5E-A555-2B96AFE8AF8A}"/>
              </a:ext>
            </a:extLst>
          </p:cNvPr>
          <p:cNvSpPr txBox="1"/>
          <p:nvPr/>
        </p:nvSpPr>
        <p:spPr>
          <a:xfrm>
            <a:off x="8979386" y="1980662"/>
            <a:ext cx="2609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você precisa de ajuda para colocar os logos do apoio regional, entre em contato com a comissão.</a:t>
            </a:r>
            <a:endParaRPr lang="pt-BR" b="1" i="0" dirty="0">
              <a:solidFill>
                <a:schemeClr val="accent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FB58EE-7E09-4DE9-8D47-69B2D77B9DE5}"/>
              </a:ext>
            </a:extLst>
          </p:cNvPr>
          <p:cNvSpPr txBox="1"/>
          <p:nvPr/>
        </p:nvSpPr>
        <p:spPr>
          <a:xfrm>
            <a:off x="8966686" y="4598050"/>
            <a:ext cx="260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conforme a sua necessidade.</a:t>
            </a:r>
            <a:endParaRPr lang="pt-BR" b="1" i="0" dirty="0">
              <a:solidFill>
                <a:schemeClr val="accent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EDC00F-33CD-4D92-9905-688A2CA71197}"/>
              </a:ext>
            </a:extLst>
          </p:cNvPr>
          <p:cNvSpPr txBox="1"/>
          <p:nvPr/>
        </p:nvSpPr>
        <p:spPr>
          <a:xfrm>
            <a:off x="9203717" y="5244381"/>
            <a:ext cx="857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/>
              <a:t>😊</a:t>
            </a: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8C5F472B-9A3C-4876-85A2-291BE2486BE3}"/>
              </a:ext>
            </a:extLst>
          </p:cNvPr>
          <p:cNvSpPr/>
          <p:nvPr/>
        </p:nvSpPr>
        <p:spPr>
          <a:xfrm rot="9057123">
            <a:off x="8139470" y="2563829"/>
            <a:ext cx="1068287" cy="76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721501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0</TotalTime>
  <Words>174</Words>
  <Application>Microsoft Office PowerPoint</Application>
  <PresentationFormat>Widescreen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Franklin Gothic Book</vt:lpstr>
      <vt:lpstr>Open Sans</vt:lpstr>
      <vt:lpstr>Cortar</vt:lpstr>
      <vt:lpstr>Apresentação do PowerPoint</vt:lpstr>
      <vt:lpstr>O lema  2024:</vt:lpstr>
      <vt:lpstr>Patrocinadores INAD Brasil 2024</vt:lpstr>
      <vt:lpstr>Apoiadores nacionais</vt:lpstr>
      <vt:lpstr>Materiais INAD Brasil 2024</vt:lpstr>
      <vt:lpstr>Nossa embaixadora é a</vt:lpstr>
      <vt:lpstr>Temos a Mari com diversos EPIs e formatos</vt:lpstr>
      <vt:lpstr>Cartazes INAD Brasil 2024</vt:lpstr>
      <vt:lpstr>Cartazes INAD Brasil 2024</vt:lpstr>
      <vt:lpstr>Material para Instagram (1x1)</vt:lpstr>
      <vt:lpstr>Material para Instagram (9x16)</vt:lpstr>
      <vt:lpstr>Cartazes Keep Calm (A3 ou A4)</vt:lpstr>
      <vt:lpstr>Postal</vt:lpstr>
      <vt:lpstr>Banner</vt:lpstr>
      <vt:lpstr>Elementos gráficos (em PNG) 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Review</dc:creator>
  <cp:lastModifiedBy>Will</cp:lastModifiedBy>
  <cp:revision>34</cp:revision>
  <dcterms:created xsi:type="dcterms:W3CDTF">2022-04-08T10:04:24Z</dcterms:created>
  <dcterms:modified xsi:type="dcterms:W3CDTF">2024-04-15T00:02:19Z</dcterms:modified>
</cp:coreProperties>
</file>